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69.xml" ContentType="application/vnd.openxmlformats-officedocument.presentationml.slide+xml"/>
  <Override PartName="/ppt/slides/slide14.xml" ContentType="application/vnd.openxmlformats-officedocument.presentationml.slide+xml"/>
  <Default Extension="rels" ContentType="application/vnd.openxmlformats-package.relationships+xml"/>
  <Override PartName="/ppt/slides/slide62.xml" ContentType="application/vnd.openxmlformats-officedocument.presentationml.slide+xml"/>
  <Override PartName="/ppt/slides/slide78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85.xml" ContentType="application/vnd.openxmlformats-officedocument.presentationml.slide+xml"/>
  <Override PartName="/ppt/slides/slide68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77.xml" ContentType="application/vnd.openxmlformats-officedocument.presentationml.slide+xml"/>
  <Override PartName="/ppt/slides/slide44.xml" ContentType="application/vnd.openxmlformats-officedocument.presentationml.slide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84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67.xml" ContentType="application/vnd.openxmlformats-officedocument.presentationml.slide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s/slide8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6.xml" ContentType="application/vnd.openxmlformats-officedocument.presentationml.slide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75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89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8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65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74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88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81.xml" ContentType="application/vnd.openxmlformats-officedocument.presentationml.slid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slides/slide64.xml" ContentType="application/vnd.openxmlformats-officedocument.presentationml.slide+xml"/>
  <Default Extension="jpeg" ContentType="image/jpeg"/>
  <Override PartName="/ppt/slides/slide47.xml" ContentType="application/vnd.openxmlformats-officedocument.presentationml.slide+xml"/>
  <Override PartName="/ppt/slides/slide73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71.xml" ContentType="application/vnd.openxmlformats-officedocument.presentationml.slide+xml"/>
  <Override PartName="/ppt/slides/slide32.xml" ContentType="application/vnd.openxmlformats-officedocument.presentationml.slide+xml"/>
  <Override PartName="/ppt/slides/slide8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s/slide80.xml" ContentType="application/vnd.openxmlformats-officedocument.presentationml.slide+xml"/>
  <Override PartName="/ppt/slides/slide63.xml" ContentType="application/vnd.openxmlformats-officedocument.presentationml.slide+xml"/>
  <Override PartName="/ppt/slides/slide79.xml" ContentType="application/vnd.openxmlformats-officedocument.presentationml.slide+xml"/>
  <Override PartName="/ppt/slides/slide46.xml" ContentType="application/vnd.openxmlformats-officedocument.presentationml.slide+xml"/>
  <Override PartName="/ppt/slides/slide72.xml" ContentType="application/vnd.openxmlformats-officedocument.presentationml.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s/slide70.xml" ContentType="application/vnd.openxmlformats-officedocument.presentationml.slide+xml"/>
  <Override PartName="/ppt/slides/slide31.xml" ContentType="application/vnd.openxmlformats-officedocument.presentationml.slide+xml"/>
  <Override PartName="/ppt/slides/slide8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357" r:id="rId3"/>
    <p:sldId id="314" r:id="rId4"/>
    <p:sldId id="329" r:id="rId5"/>
    <p:sldId id="378" r:id="rId6"/>
    <p:sldId id="321" r:id="rId7"/>
    <p:sldId id="330" r:id="rId8"/>
    <p:sldId id="358" r:id="rId9"/>
    <p:sldId id="315" r:id="rId10"/>
    <p:sldId id="328" r:id="rId11"/>
    <p:sldId id="325" r:id="rId12"/>
    <p:sldId id="359" r:id="rId13"/>
    <p:sldId id="324" r:id="rId14"/>
    <p:sldId id="317" r:id="rId15"/>
    <p:sldId id="326" r:id="rId16"/>
    <p:sldId id="319" r:id="rId17"/>
    <p:sldId id="320" r:id="rId18"/>
    <p:sldId id="379" r:id="rId19"/>
    <p:sldId id="331" r:id="rId20"/>
    <p:sldId id="360" r:id="rId21"/>
    <p:sldId id="322" r:id="rId22"/>
    <p:sldId id="316" r:id="rId23"/>
    <p:sldId id="361" r:id="rId24"/>
    <p:sldId id="323" r:id="rId25"/>
    <p:sldId id="318" r:id="rId26"/>
    <p:sldId id="327" r:id="rId27"/>
    <p:sldId id="332" r:id="rId28"/>
    <p:sldId id="362" r:id="rId29"/>
    <p:sldId id="333" r:id="rId30"/>
    <p:sldId id="291" r:id="rId31"/>
    <p:sldId id="260" r:id="rId32"/>
    <p:sldId id="380" r:id="rId33"/>
    <p:sldId id="335" r:id="rId34"/>
    <p:sldId id="363" r:id="rId35"/>
    <p:sldId id="342" r:id="rId36"/>
    <p:sldId id="341" r:id="rId37"/>
    <p:sldId id="336" r:id="rId38"/>
    <p:sldId id="364" r:id="rId39"/>
    <p:sldId id="345" r:id="rId40"/>
    <p:sldId id="337" r:id="rId41"/>
    <p:sldId id="340" r:id="rId42"/>
    <p:sldId id="365" r:id="rId43"/>
    <p:sldId id="261" r:id="rId44"/>
    <p:sldId id="346" r:id="rId45"/>
    <p:sldId id="347" r:id="rId46"/>
    <p:sldId id="366" r:id="rId47"/>
    <p:sldId id="348" r:id="rId48"/>
    <p:sldId id="349" r:id="rId49"/>
    <p:sldId id="350" r:id="rId50"/>
    <p:sldId id="367" r:id="rId51"/>
    <p:sldId id="339" r:id="rId52"/>
    <p:sldId id="302" r:id="rId53"/>
    <p:sldId id="352" r:id="rId54"/>
    <p:sldId id="368" r:id="rId55"/>
    <p:sldId id="351" r:id="rId56"/>
    <p:sldId id="353" r:id="rId57"/>
    <p:sldId id="355" r:id="rId58"/>
    <p:sldId id="369" r:id="rId59"/>
    <p:sldId id="343" r:id="rId60"/>
    <p:sldId id="356" r:id="rId61"/>
    <p:sldId id="334" r:id="rId62"/>
    <p:sldId id="344" r:id="rId63"/>
    <p:sldId id="370" r:id="rId64"/>
    <p:sldId id="371" r:id="rId65"/>
    <p:sldId id="313" r:id="rId66"/>
    <p:sldId id="257" r:id="rId67"/>
    <p:sldId id="311" r:id="rId68"/>
    <p:sldId id="281" r:id="rId69"/>
    <p:sldId id="372" r:id="rId70"/>
    <p:sldId id="262" r:id="rId71"/>
    <p:sldId id="263" r:id="rId72"/>
    <p:sldId id="354" r:id="rId73"/>
    <p:sldId id="373" r:id="rId74"/>
    <p:sldId id="267" r:id="rId75"/>
    <p:sldId id="264" r:id="rId76"/>
    <p:sldId id="374" r:id="rId77"/>
    <p:sldId id="265" r:id="rId78"/>
    <p:sldId id="266" r:id="rId79"/>
    <p:sldId id="305" r:id="rId80"/>
    <p:sldId id="375" r:id="rId81"/>
    <p:sldId id="268" r:id="rId82"/>
    <p:sldId id="303" r:id="rId83"/>
    <p:sldId id="304" r:id="rId84"/>
    <p:sldId id="376" r:id="rId85"/>
    <p:sldId id="306" r:id="rId86"/>
    <p:sldId id="310" r:id="rId87"/>
    <p:sldId id="269" r:id="rId88"/>
    <p:sldId id="377" r:id="rId89"/>
    <p:sldId id="312" r:id="rId9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4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printerSettings" Target="printerSettings/printerSettings1.bin"/><Relationship Id="rId92" Type="http://schemas.openxmlformats.org/officeDocument/2006/relationships/presProps" Target="presProps.xml"/><Relationship Id="rId93" Type="http://schemas.openxmlformats.org/officeDocument/2006/relationships/viewProps" Target="viewProps.xml"/><Relationship Id="rId94" Type="http://schemas.openxmlformats.org/officeDocument/2006/relationships/theme" Target="theme/theme1.xml"/><Relationship Id="rId95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73585-FAC1-5D48-B518-3DE00B96F3F2}" type="datetimeFigureOut">
              <a:rPr lang="en-US" smtClean="0"/>
              <a:pPr/>
              <a:t>11/19/10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20035-552B-554B-BA90-2165F30C38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712" r="-207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850" r="-1685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59" r="-1855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064" r="-1806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292" r="-172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54" r="-1605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23" r="-1752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25" r="-1792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7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410" r="-2041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53" r="-1875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63" r="-194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31" r="-1573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277" r="-162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925" r="-1792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83" r="-1838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88" r="-1668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197" r="-1919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292" r="-192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589" r="-165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702" r="-15702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38" r="-166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17" r="-1731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8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48" r="-1524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81" r="-185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877" r="-1587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76" r="-1717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10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835" r="-148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33" r="-160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27" r="-1962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185" r="-2018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829" r="-1882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87" r="-189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234" r="-1423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3412" r="-2341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974" r="-149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007" r="-1600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624" r="-1462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703" r="-187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Picture 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354" r="-20354"/>
          <a:stretch>
            <a:fillRect/>
          </a:stretch>
        </p:blipFill>
        <p:spPr/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14" r="-1781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5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  <a:endParaRPr lang="en-US" sz="250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581" r="-18581"/>
          <a:stretch>
            <a:fillRect/>
          </a:stretch>
        </p:blipFill>
        <p:spPr/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0573" r="-20573"/>
          <a:stretch>
            <a:fillRect/>
          </a:stretch>
        </p:blipFill>
        <p:spPr/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98" r="-15298"/>
          <a:stretch>
            <a:fillRect/>
          </a:stretch>
        </p:blipFill>
        <p:spPr/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71" r="-16371"/>
          <a:stretch>
            <a:fillRect/>
          </a:stretch>
        </p:blipFill>
        <p:spPr/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344" r="-16344"/>
          <a:stretch>
            <a:fillRect/>
          </a:stretch>
        </p:blipFill>
        <p:spPr/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icture 5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17" r="-17317"/>
          <a:stretch>
            <a:fillRect/>
          </a:stretch>
        </p:blipFill>
        <p:spPr/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6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03" r="-194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4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944" r="-18944"/>
          <a:stretch>
            <a:fillRect/>
          </a:stretch>
        </p:blipFill>
        <p:spPr/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012" r="-21012"/>
          <a:stretch>
            <a:fillRect/>
          </a:stretch>
        </p:blipFill>
        <p:spPr/>
      </p:pic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011" r="-15011"/>
          <a:stretch>
            <a:fillRect/>
          </a:stretch>
        </p:blipFill>
        <p:spPr/>
      </p:pic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8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916" r="-19916"/>
          <a:stretch>
            <a:fillRect/>
          </a:stretch>
        </p:blipFill>
        <p:spPr/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85" r="-19685"/>
          <a:stretch>
            <a:fillRect/>
          </a:stretch>
        </p:blipFill>
        <p:spPr/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32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5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816" r="-21816"/>
          <a:stretch>
            <a:fillRect/>
          </a:stretch>
        </p:blipFill>
        <p:spPr/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8374" r="-18374"/>
          <a:stretch>
            <a:fillRect/>
          </a:stretch>
        </p:blipFill>
        <p:spPr/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317" r="-17317"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4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810" r="-17810"/>
          <a:stretch>
            <a:fillRect/>
          </a:stretch>
        </p:blipFill>
        <p:spPr/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254" r="-15254"/>
          <a:stretch>
            <a:fillRect/>
          </a:stretch>
        </p:blipFill>
        <p:spPr/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7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559" r="-17559"/>
          <a:stretch>
            <a:fillRect/>
          </a:stretch>
        </p:blipFill>
        <p:spPr/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3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5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1831" r="-21831"/>
          <a:stretch>
            <a:fillRect/>
          </a:stretch>
        </p:blipFill>
        <p:spPr/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76" r="-19676"/>
          <a:stretch>
            <a:fillRect/>
          </a:stretch>
        </p:blipFill>
        <p:spPr/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6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480" r="-19480"/>
          <a:stretch>
            <a:fillRect/>
          </a:stretch>
        </p:blipFill>
        <p:spPr/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5000" dirty="0" smtClean="0">
                <a:latin typeface="Century Gothic"/>
                <a:cs typeface="Century Gothic"/>
              </a:rPr>
              <a:t> 9 </a:t>
            </a:r>
            <a:r>
              <a:rPr lang="en-US" sz="25000" dirty="0" err="1" smtClean="0">
                <a:latin typeface="Century Gothic"/>
                <a:cs typeface="Century Gothic"/>
              </a:rPr>
              <a:t>x</a:t>
            </a:r>
            <a:r>
              <a:rPr lang="en-US" sz="25000" dirty="0" smtClean="0">
                <a:latin typeface="Century Gothic"/>
                <a:cs typeface="Century Gothic"/>
              </a:rPr>
              <a:t> 9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085" r="-19085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60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743" r="-1974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97</Words>
  <Application>Microsoft Macintosh PowerPoint</Application>
  <PresentationFormat>On-screen Show (4:3)</PresentationFormat>
  <Paragraphs>25</Paragraphs>
  <Slides>89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</vt:vector>
  </TitlesOfParts>
  <Company>School District 2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Julie.L.Roy</dc:creator>
  <cp:lastModifiedBy>District 2 - RMS Sean Terry</cp:lastModifiedBy>
  <cp:revision>3</cp:revision>
  <dcterms:created xsi:type="dcterms:W3CDTF">2010-11-19T12:29:10Z</dcterms:created>
  <dcterms:modified xsi:type="dcterms:W3CDTF">2010-11-19T12:29:32Z</dcterms:modified>
</cp:coreProperties>
</file>